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0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33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6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38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3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1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3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0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9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9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7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92CF-21A4-4815-AAF9-E153675E3F3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933423-B201-4746-9AEA-706524C2E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2359" y="68580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игра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дошкольника –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 или польза?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73" y="2780731"/>
            <a:ext cx="355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724" y="744267"/>
            <a:ext cx="111092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–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Стрелялки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Кратко девиз данных игр можно выразить следующими словами: «убей их всех». 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Они развивают моторные функции, но не познавательные, при этом оказывают отрицательное влияние в плане развития мышления и тем более нравственного воспитания. Травмируют психику ребенка.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140" y="584538"/>
            <a:ext cx="10290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- Симуляторы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Сюжет игры-симулятора предполагает воспроизведение в игровой ситуации действий из реальной жизни. Различные варианты гонок, управление самолетом, кораблями и т. д. относятся к наиболее известным симуляторам.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4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99" y="416721"/>
            <a:ext cx="10508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играх не содержатся в явном виде игровые или развивающие задачи. В них предоставляется возможность детям развлечься, осуществить поисковые действия и увидеть на экране результат в виде какого-либо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микромультика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придумывает свой сюжет, используя известных героев. Такие игры дают возможность искать нестандартные пути решения задач.</a:t>
            </a:r>
          </a:p>
        </p:txBody>
      </p:sp>
    </p:spTree>
    <p:extLst>
      <p:ext uri="{BB962C8B-B14F-4D97-AF65-F5344CB8AC3E}">
        <p14:creationId xmlns:p14="http://schemas.microsoft.com/office/powerpoint/2010/main" val="7595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889" y="297080"/>
            <a:ext cx="104814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увлечение компьютером сказывается на здоровье ребенка следующим образом: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зрение;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утомляемость;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искривляется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позвоночник, приобретается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сколиоз;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беспокоить боли в спине, шее, плечах и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пояснице;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утомляются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начинают болеть пальцы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малоподвижность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плохому самочувствию и даже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ожирению;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нервозность, нарушается сон</a:t>
            </a:r>
          </a:p>
        </p:txBody>
      </p:sp>
    </p:spTree>
    <p:extLst>
      <p:ext uri="{BB962C8B-B14F-4D97-AF65-F5344CB8AC3E}">
        <p14:creationId xmlns:p14="http://schemas.microsoft.com/office/powerpoint/2010/main" val="3624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788" y="410655"/>
            <a:ext cx="105952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играть?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минут за ПК равно возрасту ребенка, умноженному на 1,5. Например, для шестилетки - игра длится 9 минут.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сессий за ПК – максимум 3 в день. Для шестилетки - это полчаса в день.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работы – обязательна гимнастика для глаз и подвижные игры.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контроль со стороны взрослого, для того, чтобы игра имела действительно обучающее или развивающее действие.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382137"/>
            <a:ext cx="9799091" cy="61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Ребенок, как никто другой, нуждается в доступной, понятной и необходимой ему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информации.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41" y="2703127"/>
            <a:ext cx="2902992" cy="2638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4022410"/>
            <a:ext cx="2893992" cy="2490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12" y="2852382"/>
            <a:ext cx="3364557" cy="28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37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5" y="319476"/>
            <a:ext cx="4115349" cy="2860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1" y="319476"/>
            <a:ext cx="3763750" cy="2860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5" y="3589362"/>
            <a:ext cx="4115349" cy="2517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1" y="3366234"/>
            <a:ext cx="376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4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5085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Существующие компьютерные программы позволяют помочь детям развить память, внимание, узнать что-то новое об окружающем мире, познакомить с буквами и многое другое.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3" y="3029803"/>
            <a:ext cx="6523630" cy="3534769"/>
          </a:xfrm>
        </p:spPr>
      </p:pic>
    </p:spTree>
    <p:extLst>
      <p:ext uri="{BB962C8B-B14F-4D97-AF65-F5344CB8AC3E}">
        <p14:creationId xmlns:p14="http://schemas.microsoft.com/office/powerpoint/2010/main" val="281965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657" y="563308"/>
            <a:ext cx="96444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проведенные медицинскими работниками в Швейцарии, показали, что дети, регулярно играющие в компьютерные игры, отличаются следующими качествами: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083" y="2413338"/>
            <a:ext cx="98946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мыслят быстрыми, готовыми ассоциациями;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 поверхностные вопросы, не проявляя интереса к ответам;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взрослых дают поверхностные и стереотипные ответы;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 детьми не ощущают дистанции, не умеют вступать в глубокие личностные отношения.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953" y="426830"/>
            <a:ext cx="9699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 по вопросам влияния телевидения и компьютерных игр на детей до 12-13 лет, позволил выявить также следующие особенности их личностных качеств: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3016" y="2241478"/>
            <a:ext cx="103859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как способ общения остается примитивной;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выделять главный смысл прочитанного текста снижается;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устном общении тяжело побудить ребенка к созданию собственных фантазий, чаще у него появляются стандартные зрительные образы и ассоциации;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воли нарушается, поскольку ребенок, сидя перед экраном, не может действовать активно-подражательно (как требуется в младшем возрасте)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743" y="602229"/>
            <a:ext cx="872091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детских компьютерных игр: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азвивающие игры (логические);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 игры;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Стрелялки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Игры-симуляторы;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Игры-забавы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02" y="2848998"/>
            <a:ext cx="5295331" cy="377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140" y="648733"/>
            <a:ext cx="95261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компьютерные игры,  предназначенные для формирования и развития у детей общих умственных способностей, способности мысленно соотносить свои действия по управлению игрой с создающимися изображениями в компьютерной игре, для развития фантазии, воображения, эмоционального и нравственного развития.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98" y="745783"/>
            <a:ext cx="1022217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игры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игровые программы дидактического типа в которых в игровой форме предлагается решить одну или несколько дидактических задач. К этому классу относятся игры, связанные с формированием у детей начальных математических представлений; с обучением азбуке,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слогоообразованию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письму через чтение и чтению через письмо,  родному и иностранным языкам; с формированием динамических представлений по ориентации на плоскости и в пространстве; с эстетическим, нравственным воспитанием; экологическим воспитанием; с основами систематизации и классификации, синтеза и анализа понятий.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363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Компьютерная игра  для дошкольника –  вред или польза?</vt:lpstr>
      <vt:lpstr>Ребенок, как никто другой, нуждается в доступной, понятной и необходимой ему информации. </vt:lpstr>
      <vt:lpstr>Презентация PowerPoint</vt:lpstr>
      <vt:lpstr>Существующие компьютерные программы позволяют помочь детям развить память, внимание, узнать что-то новое об окружающем мире, познакомить с буквами и многое другое.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игра  для будущего школьника –  вред или польза?</dc:title>
  <dc:creator>Андрей</dc:creator>
  <cp:lastModifiedBy>admin</cp:lastModifiedBy>
  <cp:revision>15</cp:revision>
  <dcterms:created xsi:type="dcterms:W3CDTF">2015-03-22T15:07:00Z</dcterms:created>
  <dcterms:modified xsi:type="dcterms:W3CDTF">2024-01-22T12:32:18Z</dcterms:modified>
</cp:coreProperties>
</file>