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8" r:id="rId5"/>
    <p:sldId id="271" r:id="rId6"/>
    <p:sldId id="272" r:id="rId7"/>
    <p:sldId id="273" r:id="rId8"/>
    <p:sldId id="264" r:id="rId9"/>
    <p:sldId id="274" r:id="rId10"/>
    <p:sldId id="268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979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4DC3-E7D6-4359-BF1A-762063EE27D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B88-82DC-4C00-87B1-7DC5F88EC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15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4DC3-E7D6-4359-BF1A-762063EE27D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B88-82DC-4C00-87B1-7DC5F88EC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36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4DC3-E7D6-4359-BF1A-762063EE27D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B88-82DC-4C00-87B1-7DC5F88EC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1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4DC3-E7D6-4359-BF1A-762063EE27D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B88-82DC-4C00-87B1-7DC5F88EC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71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4DC3-E7D6-4359-BF1A-762063EE27D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B88-82DC-4C00-87B1-7DC5F88EC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32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4DC3-E7D6-4359-BF1A-762063EE27D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B88-82DC-4C00-87B1-7DC5F88EC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01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4DC3-E7D6-4359-BF1A-762063EE27D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B88-82DC-4C00-87B1-7DC5F88EC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12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4DC3-E7D6-4359-BF1A-762063EE27D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B88-82DC-4C00-87B1-7DC5F88EC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7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4DC3-E7D6-4359-BF1A-762063EE27D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B88-82DC-4C00-87B1-7DC5F88EC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09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4DC3-E7D6-4359-BF1A-762063EE27D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B88-82DC-4C00-87B1-7DC5F88EC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852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4DC3-E7D6-4359-BF1A-762063EE27D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B88-82DC-4C00-87B1-7DC5F88EC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58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74DC3-E7D6-4359-BF1A-762063EE27D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49B88-82DC-4C00-87B1-7DC5F88EC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1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5623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ДО «ЛАЗУРНЫЙ»</a:t>
            </a:r>
            <a:b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Нейроигры</a:t>
            </a:r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залог успешного развития ребенка дома»</a:t>
            </a:r>
            <a:r>
              <a:rPr lang="ru-RU" sz="3600" b="1" i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5624"/>
            <a:ext cx="12192000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4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91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5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11785600" cy="1538288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специальные игровые комплексы, помогающие ребенку решать следующие 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2486026"/>
            <a:ext cx="11785600" cy="3982508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0000"/>
              </a:lnSpc>
              <a:buFont typeface="Wingdings" panose="05000000000000000000" pitchFamily="2" charset="2"/>
              <a:buChar char=""/>
            </a:pPr>
            <a:r>
              <a:rPr lang="ru-RU" sz="3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ребёнок учиться чувствовать пространство, свое тело</a:t>
            </a:r>
            <a:r>
              <a:rPr lang="ru-RU" sz="33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развивается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зрительно-моторная координация (глаз-рука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формируется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правильное взаимодействие ног и рук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"/>
            </a:pP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учится последовательно выполнять действия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00000"/>
              </a:lnSpc>
              <a:buFont typeface="Wingdings" panose="05000000000000000000" pitchFamily="2" charset="2"/>
              <a:buChar char=""/>
            </a:pP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слуховое и зрительное внимание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0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534" y="96836"/>
            <a:ext cx="10515600" cy="85143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 детям необходимы </a:t>
            </a:r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нейроигры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533" y="948266"/>
            <a:ext cx="12073467" cy="590973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ребёнок </a:t>
            </a:r>
            <a:r>
              <a:rPr lang="ru-RU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гиперактивный</a:t>
            </a:r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СДВГ, «не слышит» взрослых, на замечания не реагирует или, наоборот, чересчур медлительный и пассивный;</a:t>
            </a:r>
          </a:p>
          <a:p>
            <a:pPr lvl="0"/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заметна эмоциональная нестабильность, резкие перепады настроения, слезы, капризы;</a:t>
            </a:r>
          </a:p>
          <a:p>
            <a:pPr lvl="0"/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синдром дефицита внимания;</a:t>
            </a:r>
          </a:p>
          <a:p>
            <a:pPr lvl="0"/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путает «лево» и «право», сезоны, жалуется на память, плохо чувствует время;</a:t>
            </a:r>
          </a:p>
          <a:p>
            <a:pPr lvl="0"/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 ориентируется в пространстве, не может скоординировать движения;</a:t>
            </a:r>
          </a:p>
          <a:p>
            <a:pPr lvl="0"/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переключается с одного действия на другое;</a:t>
            </a:r>
          </a:p>
          <a:p>
            <a:pPr lvl="0"/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присутствуют навязчивые движения (почёсывания, рисует/пишет с высунутым языком, грызёт ногти и т. д.);</a:t>
            </a:r>
          </a:p>
          <a:p>
            <a:pPr lvl="0"/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утомляется, не может сосредоточиться на задании, тяжело осваивает чтение, грамоту и счёт;</a:t>
            </a:r>
          </a:p>
          <a:p>
            <a:pPr lvl="0"/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проблемы с речью разной сложности;</a:t>
            </a:r>
          </a:p>
          <a:p>
            <a:pPr lvl="0"/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слабая познавательная деятельность;</a:t>
            </a:r>
          </a:p>
          <a:p>
            <a:pPr lvl="0"/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 развита мелкая и общая </a:t>
            </a:r>
            <a:r>
              <a:rPr lang="ru-RU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моторика.</a:t>
            </a:r>
            <a:endParaRPr lang="ru-RU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26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-1"/>
            <a:ext cx="12005733" cy="11853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упражнений для мозга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133" y="677333"/>
            <a:ext cx="11633200" cy="6062134"/>
          </a:xfrm>
        </p:spPr>
        <p:txBody>
          <a:bodyPr/>
          <a:lstStyle/>
          <a:p>
            <a:pPr lvl="0"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— снижают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гиперактивность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помогают лучше управлять эмоциями;</a:t>
            </a:r>
          </a:p>
          <a:p>
            <a:pPr lvl="0"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двигательные — помогают наладить синхронную работу обоих полушарий мозга, улучшают координацию, ориентацию в пространстве, навыки письма и чтения;</a:t>
            </a:r>
          </a:p>
          <a:p>
            <a:pPr lvl="0"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глазодвигательные — развивают межполушарное взаимодействие, облегчают восприятие информации во время учёбы;</a:t>
            </a:r>
          </a:p>
          <a:p>
            <a:pPr lvl="0"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растяжка — снимает напряжение, тонизирует и помогает подготовить руку к письму;</a:t>
            </a:r>
          </a:p>
          <a:p>
            <a:pPr lvl="0"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мелкой моторики — способствуют развитию интеллекта;</a:t>
            </a:r>
          </a:p>
          <a:p>
            <a:pPr lvl="0"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артикуляционные — для детей с задержкой речевого развития;</a:t>
            </a:r>
          </a:p>
          <a:p>
            <a:pPr lvl="0"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и релаксация — для расслабления мышц и нервной системы, снятия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гипертонуса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7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5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933" y="491067"/>
            <a:ext cx="11921067" cy="6180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ЖЕЛТЫЙ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ОРАНЖЕВЫЙ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ФИОЛЕТОВЫЙ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ЖЕЛТЫЙ</a:t>
            </a:r>
            <a:endParaRPr lang="ru-RU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ЖЕЛТЫЙ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19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7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267</Words>
  <Application>Microsoft Office PowerPoint</Application>
  <PresentationFormat>Широкоэкранный</PresentationFormat>
  <Paragraphs>32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Тема Office</vt:lpstr>
      <vt:lpstr> АНО ДО «ЛАЗУРНЫЙ» «Нейроигры - залог успешного развития ребенка дома» </vt:lpstr>
      <vt:lpstr>Презентация PowerPoint</vt:lpstr>
      <vt:lpstr> Нейроигра – это специальные игровые комплексы, помогающие ребенку решать следующие задачи:</vt:lpstr>
      <vt:lpstr>Презентация PowerPoint</vt:lpstr>
      <vt:lpstr>Каким детям необходимы нейроигры?</vt:lpstr>
      <vt:lpstr>Классификация упражнений для мозга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АНО ДО «ЛАЗУРНЫЙ» Мастер-класс по применению нейроигр и нейропсихологических упражнений в работе с детьми </dc:title>
  <dc:creator>Пользователь Windows</dc:creator>
  <cp:lastModifiedBy>Пользователь Windows</cp:lastModifiedBy>
  <cp:revision>16</cp:revision>
  <dcterms:created xsi:type="dcterms:W3CDTF">2023-10-10T09:19:58Z</dcterms:created>
  <dcterms:modified xsi:type="dcterms:W3CDTF">2023-11-28T13:04:54Z</dcterms:modified>
</cp:coreProperties>
</file>